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276" r:id="rId3"/>
    <p:sldId id="259" r:id="rId4"/>
    <p:sldId id="275" r:id="rId5"/>
    <p:sldId id="258" r:id="rId6"/>
    <p:sldId id="293" r:id="rId7"/>
    <p:sldId id="294" r:id="rId8"/>
    <p:sldId id="291" r:id="rId9"/>
    <p:sldId id="277" r:id="rId10"/>
    <p:sldId id="272" r:id="rId11"/>
    <p:sldId id="280" r:id="rId12"/>
    <p:sldId id="281" r:id="rId13"/>
    <p:sldId id="282" r:id="rId14"/>
    <p:sldId id="267" r:id="rId15"/>
    <p:sldId id="283" r:id="rId16"/>
    <p:sldId id="284" r:id="rId17"/>
    <p:sldId id="295" r:id="rId18"/>
    <p:sldId id="289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2726"/>
    <a:srgbClr val="2DA029"/>
    <a:srgbClr val="FD7E0D"/>
    <a:srgbClr val="417AAA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45"/>
  </p:normalViewPr>
  <p:slideViewPr>
    <p:cSldViewPr snapToGrid="0" snapToObjects="1">
      <p:cViewPr>
        <p:scale>
          <a:sx n="109" d="100"/>
          <a:sy n="109" d="100"/>
        </p:scale>
        <p:origin x="-6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9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3/27/21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084793" y="876693"/>
            <a:ext cx="98904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27 MARZO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D3DFB-7E7C-2647-9B0A-DE77584C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7" y="1395167"/>
            <a:ext cx="5787792" cy="4625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90246" y="5308667"/>
            <a:ext cx="45485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59FBB-0195-C64C-B143-AE6CFDC9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76" y="1395167"/>
            <a:ext cx="5915531" cy="462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217FF-1827-0141-AA98-3CDDF8E8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35" y="671154"/>
            <a:ext cx="7065486" cy="5741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614951" y="4601658"/>
            <a:ext cx="56111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82FAF-7974-EE4B-AB76-6C969F0B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36" y="649533"/>
            <a:ext cx="9532327" cy="58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91F13-F4EB-4841-BDFE-53A5B84D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36" y="709930"/>
            <a:ext cx="9183832" cy="56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10071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26 </a:t>
            </a:r>
            <a:r>
              <a:rPr lang="en-US" sz="3200" dirty="0" err="1"/>
              <a:t>Marzo</a:t>
            </a:r>
            <a:r>
              <a:rPr lang="en-US" sz="3200" dirty="0"/>
              <a:t> de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58A79-049B-0D42-A9D2-A3E113EFF51F}"/>
              </a:ext>
            </a:extLst>
          </p:cNvPr>
          <p:cNvSpPr txBox="1"/>
          <p:nvPr/>
        </p:nvSpPr>
        <p:spPr>
          <a:xfrm>
            <a:off x="4624770" y="667209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2ª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27134-5CF2-9F49-BCFF-068FB5CB8946}"/>
              </a:ext>
            </a:extLst>
          </p:cNvPr>
          <p:cNvSpPr txBox="1"/>
          <p:nvPr/>
        </p:nvSpPr>
        <p:spPr>
          <a:xfrm>
            <a:off x="9904010" y="1465266"/>
            <a:ext cx="207511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Mayores</a:t>
            </a:r>
            <a:r>
              <a:rPr lang="en-US" sz="3200" dirty="0"/>
              <a:t> de 60 </a:t>
            </a:r>
            <a:r>
              <a:rPr lang="en-US" sz="3200" dirty="0" err="1"/>
              <a:t>años</a:t>
            </a:r>
            <a:endParaRPr lang="en-US" sz="3200" dirty="0"/>
          </a:p>
          <a:p>
            <a:pPr algn="ctr"/>
            <a:r>
              <a:rPr lang="en-US" sz="4800" b="1" dirty="0">
                <a:solidFill>
                  <a:srgbClr val="FF0000"/>
                </a:solidFill>
              </a:rPr>
              <a:t>62%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5E2E6-A045-234D-8FAC-9D2155486F9C}"/>
              </a:ext>
            </a:extLst>
          </p:cNvPr>
          <p:cNvSpPr txBox="1"/>
          <p:nvPr/>
        </p:nvSpPr>
        <p:spPr>
          <a:xfrm>
            <a:off x="10381958" y="3533347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2.022.219</a:t>
            </a:r>
          </a:p>
          <a:p>
            <a:pPr algn="ctr"/>
            <a:r>
              <a:rPr lang="en-US" dirty="0"/>
              <a:t>de</a:t>
            </a:r>
          </a:p>
          <a:p>
            <a:pPr algn="ctr"/>
            <a:r>
              <a:rPr lang="en-US" dirty="0"/>
              <a:t>3.256.740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B35B4C-BAFB-7E4F-A557-31C6E4E8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3" y="1443744"/>
            <a:ext cx="9511477" cy="45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0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1005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</a:t>
            </a:r>
            <a:r>
              <a:rPr lang="en-US" sz="3200" dirty="0" err="1"/>
              <a:t>Sábado</a:t>
            </a:r>
            <a:r>
              <a:rPr lang="en-US" sz="3200" dirty="0"/>
              <a:t> 27 </a:t>
            </a:r>
            <a:r>
              <a:rPr lang="en-US" sz="3200" dirty="0" err="1"/>
              <a:t>Marzo</a:t>
            </a:r>
            <a:r>
              <a:rPr lang="en-US" sz="3200" dirty="0"/>
              <a:t> de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8FD90-4E46-2447-ABCE-20A70B9C4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0"/>
          <a:stretch/>
        </p:blipFill>
        <p:spPr>
          <a:xfrm>
            <a:off x="1005038" y="584775"/>
            <a:ext cx="9801454" cy="58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73443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Fallecidos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 err="1">
                <a:solidFill>
                  <a:srgbClr val="FF0000"/>
                </a:solidFill>
              </a:rPr>
              <a:t>Bajando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confirmados</a:t>
            </a:r>
            <a:r>
              <a:rPr lang="en-US" sz="3200" b="1" dirty="0">
                <a:solidFill>
                  <a:srgbClr val="FF0000"/>
                </a:solidFill>
              </a:rPr>
              <a:t>, </a:t>
            </a:r>
            <a:r>
              <a:rPr lang="en-US" sz="3200" b="1" dirty="0" err="1">
                <a:solidFill>
                  <a:srgbClr val="FF0000"/>
                </a:solidFill>
              </a:rPr>
              <a:t>Subiendo</a:t>
            </a:r>
            <a:r>
              <a:rPr lang="en-US" sz="3200" b="1" dirty="0">
                <a:solidFill>
                  <a:srgbClr val="FF0000"/>
                </a:solidFill>
              </a:rPr>
              <a:t> no </a:t>
            </a:r>
            <a:r>
              <a:rPr lang="en-US" sz="3200" b="1" dirty="0" err="1">
                <a:solidFill>
                  <a:srgbClr val="FF0000"/>
                </a:solidFill>
              </a:rPr>
              <a:t>confirmados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endParaRPr lang="en-US" sz="3200" dirty="0"/>
          </a:p>
          <a:p>
            <a:r>
              <a:rPr lang="en-US" sz="3200" dirty="0" err="1"/>
              <a:t>Casos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 Y SUBIENDO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54,1% AVANCE CON </a:t>
            </a:r>
            <a:r>
              <a:rPr lang="en-US" sz="3200" b="1" u="sng" dirty="0">
                <a:solidFill>
                  <a:srgbClr val="FF0000"/>
                </a:solidFill>
              </a:rPr>
              <a:t>2ª DOSIS </a:t>
            </a:r>
            <a:r>
              <a:rPr lang="en-US" sz="3200" b="1" dirty="0">
                <a:solidFill>
                  <a:srgbClr val="FF0000"/>
                </a:solidFill>
              </a:rPr>
              <a:t>EN MAYORES DE 60 AÑOS</a:t>
            </a:r>
          </a:p>
          <a:p>
            <a:endParaRPr lang="en-US" sz="3200" dirty="0"/>
          </a:p>
          <a:p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Situación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compleja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para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enfrentar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próximas</a:t>
            </a: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semanas</a:t>
            </a:r>
            <a:endParaRPr lang="en-US" sz="3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0D05E-B142-6C4D-808B-CBB2957B0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1"/>
          <a:stretch/>
        </p:blipFill>
        <p:spPr>
          <a:xfrm>
            <a:off x="2551697" y="703385"/>
            <a:ext cx="7485653" cy="56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8FF42-E46F-554B-9C6A-63EC381D5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4"/>
          <a:stretch/>
        </p:blipFill>
        <p:spPr>
          <a:xfrm>
            <a:off x="2723151" y="726155"/>
            <a:ext cx="7450585" cy="581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516DA-AB4D-5742-A65F-A02C2E113AC1}"/>
              </a:ext>
            </a:extLst>
          </p:cNvPr>
          <p:cNvSpPr txBox="1"/>
          <p:nvPr/>
        </p:nvSpPr>
        <p:spPr>
          <a:xfrm>
            <a:off x="9668469" y="1770184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10276-984F-C64E-8C42-27B0A0680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1"/>
          <a:stretch/>
        </p:blipFill>
        <p:spPr>
          <a:xfrm>
            <a:off x="2121408" y="1015663"/>
            <a:ext cx="6459716" cy="5019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B7C77-6E3E-EA43-B7B2-D31188A673C2}"/>
              </a:ext>
            </a:extLst>
          </p:cNvPr>
          <p:cNvSpPr txBox="1"/>
          <p:nvPr/>
        </p:nvSpPr>
        <p:spPr>
          <a:xfrm>
            <a:off x="8424672" y="1527882"/>
            <a:ext cx="2289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D7E0D"/>
                </a:solidFill>
              </a:rPr>
              <a:t>Totales</a:t>
            </a:r>
            <a:r>
              <a:rPr lang="en-US" sz="2400" b="1" dirty="0">
                <a:solidFill>
                  <a:srgbClr val="FD7E0D"/>
                </a:solidFill>
              </a:rPr>
              <a:t> COVID19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DC956-3759-4841-93BF-AC2E080BC8AA}"/>
              </a:ext>
            </a:extLst>
          </p:cNvPr>
          <p:cNvSpPr txBox="1"/>
          <p:nvPr/>
        </p:nvSpPr>
        <p:spPr>
          <a:xfrm>
            <a:off x="8424672" y="2701886"/>
            <a:ext cx="376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DA029"/>
                </a:solidFill>
              </a:rPr>
              <a:t>COVID19 (U07.1)</a:t>
            </a:r>
          </a:p>
          <a:p>
            <a:r>
              <a:rPr lang="en-US" sz="2000" b="1" dirty="0" err="1">
                <a:solidFill>
                  <a:srgbClr val="2DA029"/>
                </a:solidFill>
              </a:rPr>
              <a:t>Confirmado</a:t>
            </a:r>
            <a:r>
              <a:rPr lang="en-US" sz="2000" b="1" dirty="0">
                <a:solidFill>
                  <a:srgbClr val="2DA029"/>
                </a:solidFill>
              </a:rPr>
              <a:t> </a:t>
            </a:r>
            <a:r>
              <a:rPr lang="en-US" sz="2000" b="1" dirty="0" err="1">
                <a:solidFill>
                  <a:srgbClr val="2DA029"/>
                </a:solidFill>
              </a:rPr>
              <a:t>por</a:t>
            </a:r>
            <a:r>
              <a:rPr lang="en-US" sz="2000" b="1" dirty="0">
                <a:solidFill>
                  <a:srgbClr val="2DA029"/>
                </a:solidFill>
              </a:rPr>
              <a:t> </a:t>
            </a:r>
            <a:r>
              <a:rPr lang="en-US" sz="2000" b="1" dirty="0" err="1">
                <a:solidFill>
                  <a:srgbClr val="2DA029"/>
                </a:solidFill>
              </a:rPr>
              <a:t>laboratorio</a:t>
            </a:r>
            <a:endParaRPr lang="en-US" sz="2000" b="1" dirty="0">
              <a:solidFill>
                <a:srgbClr val="2DA02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15700-C2C4-8A49-B3B2-BB277B65E4D0}"/>
              </a:ext>
            </a:extLst>
          </p:cNvPr>
          <p:cNvSpPr txBox="1"/>
          <p:nvPr/>
        </p:nvSpPr>
        <p:spPr>
          <a:xfrm>
            <a:off x="8424672" y="3675770"/>
            <a:ext cx="36340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72726"/>
                </a:solidFill>
              </a:rPr>
              <a:t>COVID19 (U07.2)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Sin </a:t>
            </a:r>
            <a:r>
              <a:rPr lang="en-US" sz="2000" b="1" dirty="0" err="1">
                <a:solidFill>
                  <a:srgbClr val="D72726"/>
                </a:solidFill>
              </a:rPr>
              <a:t>confirmación</a:t>
            </a:r>
            <a:r>
              <a:rPr lang="en-US" sz="2000" b="1" dirty="0">
                <a:solidFill>
                  <a:srgbClr val="D72726"/>
                </a:solidFill>
              </a:rPr>
              <a:t> </a:t>
            </a:r>
            <a:r>
              <a:rPr lang="en-US" sz="2000" b="1" dirty="0" err="1">
                <a:solidFill>
                  <a:srgbClr val="D72726"/>
                </a:solidFill>
              </a:rPr>
              <a:t>por</a:t>
            </a:r>
            <a:r>
              <a:rPr lang="en-US" sz="2000" b="1" dirty="0">
                <a:solidFill>
                  <a:srgbClr val="D72726"/>
                </a:solidFill>
              </a:rPr>
              <a:t> </a:t>
            </a:r>
            <a:r>
              <a:rPr lang="en-US" sz="2000" b="1" dirty="0" err="1">
                <a:solidFill>
                  <a:srgbClr val="D72726"/>
                </a:solidFill>
              </a:rPr>
              <a:t>laboratorio</a:t>
            </a:r>
            <a:endParaRPr lang="en-US" sz="2000" b="1" dirty="0">
              <a:solidFill>
                <a:srgbClr val="D72726"/>
              </a:solidFill>
            </a:endParaRPr>
          </a:p>
          <a:p>
            <a:r>
              <a:rPr lang="en-US" sz="2000" b="1" dirty="0" err="1">
                <a:solidFill>
                  <a:srgbClr val="D72726"/>
                </a:solidFill>
              </a:rPr>
              <a:t>pero</a:t>
            </a:r>
            <a:r>
              <a:rPr lang="en-US" sz="2000" b="1" dirty="0">
                <a:solidFill>
                  <a:srgbClr val="D72726"/>
                </a:solidFill>
              </a:rPr>
              <a:t> con </a:t>
            </a:r>
            <a:r>
              <a:rPr lang="en-US" sz="2000" b="1" dirty="0" err="1">
                <a:solidFill>
                  <a:srgbClr val="D72726"/>
                </a:solidFill>
              </a:rPr>
              <a:t>diagnóstico</a:t>
            </a:r>
            <a:r>
              <a:rPr lang="en-US" sz="2000" b="1" dirty="0">
                <a:solidFill>
                  <a:srgbClr val="D72726"/>
                </a:solidFill>
              </a:rPr>
              <a:t> </a:t>
            </a:r>
            <a:r>
              <a:rPr lang="en-US" sz="2000" b="1" dirty="0" err="1">
                <a:solidFill>
                  <a:srgbClr val="D72726"/>
                </a:solidFill>
              </a:rPr>
              <a:t>clínico</a:t>
            </a:r>
            <a:r>
              <a:rPr lang="en-US" sz="2000" b="1" dirty="0">
                <a:solidFill>
                  <a:srgbClr val="D72726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compatible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3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3171056" y="0"/>
            <a:ext cx="558935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Muertes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toda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causa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Chile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5E9FB-9F65-434C-B151-1E61950BE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0"/>
          <a:stretch/>
        </p:blipFill>
        <p:spPr>
          <a:xfrm>
            <a:off x="2109215" y="584775"/>
            <a:ext cx="8279700" cy="56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0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326</Words>
  <Application>Microsoft Macintosh PowerPoint</Application>
  <PresentationFormat>Widescreen</PresentationFormat>
  <Paragraphs>69</Paragraphs>
  <Slides>19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76</cp:revision>
  <dcterms:created xsi:type="dcterms:W3CDTF">2021-01-30T18:55:16Z</dcterms:created>
  <dcterms:modified xsi:type="dcterms:W3CDTF">2021-03-27T20:15:48Z</dcterms:modified>
</cp:coreProperties>
</file>